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76653" r="2130" b="204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8" y="774582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6237</TotalTime>
  <Words>1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26</cp:revision>
  <dcterms:created xsi:type="dcterms:W3CDTF">2017-06-28T23:25:12Z</dcterms:created>
  <dcterms:modified xsi:type="dcterms:W3CDTF">2017-07-25T07:26:46Z</dcterms:modified>
</cp:coreProperties>
</file>